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54" d="100"/>
          <a:sy n="54" d="100"/>
        </p:scale>
        <p:origin x="-126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7B357A-869E-9C41-8729-D5191589AB40}" type="datetimeFigureOut">
              <a:rPr lang="en-US" smtClean="0"/>
              <a:t>1/30/16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F3DCF7-DB4F-E940-99E5-B1BB300EA3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351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1200" dirty="0" smtClean="0"/>
              <a:t>(x+2)+(x+8) = x+x+2+8 = 2x+10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200" dirty="0" smtClean="0"/>
              <a:t>(3x</a:t>
            </a:r>
            <a:r>
              <a:rPr lang="en-US" sz="1200" baseline="30000" dirty="0" smtClean="0"/>
              <a:t>2</a:t>
            </a:r>
            <a:r>
              <a:rPr lang="en-US" sz="1200" dirty="0" smtClean="0"/>
              <a:t>+4x-2)+(2x-3) = 3x</a:t>
            </a:r>
            <a:r>
              <a:rPr lang="en-US" sz="1200" baseline="30000" dirty="0" smtClean="0"/>
              <a:t>2</a:t>
            </a:r>
            <a:r>
              <a:rPr lang="en-US" sz="1200" dirty="0" smtClean="0"/>
              <a:t>+4x+2x-2-3 = 3x</a:t>
            </a:r>
            <a:r>
              <a:rPr lang="en-US" sz="1200" baseline="30000" dirty="0" smtClean="0"/>
              <a:t>2</a:t>
            </a:r>
            <a:r>
              <a:rPr lang="en-US" sz="1200" dirty="0" smtClean="0"/>
              <a:t>+6x-5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200" dirty="0" smtClean="0"/>
              <a:t>(8x-2)-(3x+1) = 8x-3x-2-1 = 5x-3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200" dirty="0" smtClean="0"/>
              <a:t>(5x</a:t>
            </a:r>
            <a:r>
              <a:rPr lang="en-US" sz="1200" baseline="30000" dirty="0" smtClean="0"/>
              <a:t>2</a:t>
            </a:r>
            <a:r>
              <a:rPr lang="en-US" sz="1200" dirty="0" smtClean="0"/>
              <a:t>-2x+1)-(2x</a:t>
            </a:r>
            <a:r>
              <a:rPr lang="en-US" sz="1200" baseline="30000" dirty="0" smtClean="0"/>
              <a:t>2</a:t>
            </a:r>
            <a:r>
              <a:rPr lang="en-US" sz="1200" dirty="0" smtClean="0"/>
              <a:t>+4x+3) = 5x</a:t>
            </a:r>
            <a:r>
              <a:rPr lang="en-US" sz="1200" baseline="30000" dirty="0" smtClean="0"/>
              <a:t>2</a:t>
            </a:r>
            <a:r>
              <a:rPr lang="en-US" sz="1200" dirty="0" smtClean="0"/>
              <a:t>-2x</a:t>
            </a:r>
            <a:r>
              <a:rPr lang="en-US" sz="1200" baseline="30000" dirty="0" smtClean="0"/>
              <a:t>2</a:t>
            </a:r>
            <a:r>
              <a:rPr lang="en-US" sz="1200" dirty="0" smtClean="0"/>
              <a:t>-2x-4x+1-3 = 3x</a:t>
            </a:r>
            <a:r>
              <a:rPr lang="en-US" sz="1200" baseline="30000" dirty="0" smtClean="0"/>
              <a:t>2</a:t>
            </a:r>
            <a:r>
              <a:rPr lang="en-US" sz="1200" dirty="0" smtClean="0"/>
              <a:t>-6x-2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200" dirty="0" smtClean="0"/>
              <a:t>2(x+2)+2(4x+6) = (2x+4)+(8x+12) = 2x+8x+4+12 = 10x+16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200" dirty="0" smtClean="0"/>
              <a:t>3(4x-2) = 3*4x-3*2 = 12x-6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200" dirty="0" smtClean="0"/>
              <a:t>2x(6x+5) = 2x*6x+2x*5 = 12x</a:t>
            </a:r>
            <a:r>
              <a:rPr lang="en-US" sz="1200" baseline="30000" dirty="0" smtClean="0"/>
              <a:t>2</a:t>
            </a:r>
            <a:r>
              <a:rPr lang="en-US" sz="1200" dirty="0" smtClean="0"/>
              <a:t>+10x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200" dirty="0" smtClean="0"/>
              <a:t>(x+3)(x-2) = (x+3)(x)+(x+3)(-2) = x*x+3*x+(-2)*x+3*(-2) = x</a:t>
            </a:r>
            <a:r>
              <a:rPr lang="en-US" sz="1200" baseline="30000" dirty="0" smtClean="0"/>
              <a:t>2</a:t>
            </a:r>
            <a:r>
              <a:rPr lang="en-US" sz="1200" dirty="0" smtClean="0"/>
              <a:t>+3x-2x-6 = x</a:t>
            </a:r>
            <a:r>
              <a:rPr lang="en-US" sz="1200" baseline="30000" dirty="0" smtClean="0"/>
              <a:t>2</a:t>
            </a:r>
            <a:r>
              <a:rPr lang="en-US" sz="1200" dirty="0" smtClean="0"/>
              <a:t>+x-6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F3DCF7-DB4F-E940-99E5-B1BB300EA32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2503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Answer: 2x</a:t>
            </a:r>
            <a:r>
              <a:rPr lang="en-US" baseline="30000" dirty="0" smtClean="0"/>
              <a:t>2</a:t>
            </a:r>
            <a:r>
              <a:rPr lang="en-US" baseline="0" dirty="0" smtClean="0"/>
              <a:t>+14x+24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F3DCF7-DB4F-E940-99E5-B1BB300EA32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564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79464-1532-2549-A301-5F73CFBEE87A}" type="datetimeFigureOut">
              <a:rPr lang="en-US" smtClean="0"/>
              <a:t>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DA4C8-8E36-2C4B-90B5-C5C9FECF33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440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79464-1532-2549-A301-5F73CFBEE87A}" type="datetimeFigureOut">
              <a:rPr lang="en-US" smtClean="0"/>
              <a:t>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DA4C8-8E36-2C4B-90B5-C5C9FECF33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035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79464-1532-2549-A301-5F73CFBEE87A}" type="datetimeFigureOut">
              <a:rPr lang="en-US" smtClean="0"/>
              <a:t>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DA4C8-8E36-2C4B-90B5-C5C9FECF33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575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79464-1532-2549-A301-5F73CFBEE87A}" type="datetimeFigureOut">
              <a:rPr lang="en-US" smtClean="0"/>
              <a:t>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DA4C8-8E36-2C4B-90B5-C5C9FECF33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545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79464-1532-2549-A301-5F73CFBEE87A}" type="datetimeFigureOut">
              <a:rPr lang="en-US" smtClean="0"/>
              <a:t>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DA4C8-8E36-2C4B-90B5-C5C9FECF33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947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79464-1532-2549-A301-5F73CFBEE87A}" type="datetimeFigureOut">
              <a:rPr lang="en-US" smtClean="0"/>
              <a:t>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DA4C8-8E36-2C4B-90B5-C5C9FECF33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549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79464-1532-2549-A301-5F73CFBEE87A}" type="datetimeFigureOut">
              <a:rPr lang="en-US" smtClean="0"/>
              <a:t>1/27/16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DA4C8-8E36-2C4B-90B5-C5C9FECF33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743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79464-1532-2549-A301-5F73CFBEE87A}" type="datetimeFigureOut">
              <a:rPr lang="en-US" smtClean="0"/>
              <a:t>1/27/16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DA4C8-8E36-2C4B-90B5-C5C9FECF33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92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79464-1532-2549-A301-5F73CFBEE87A}" type="datetimeFigureOut">
              <a:rPr lang="en-US" smtClean="0"/>
              <a:t>1/27/16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DA4C8-8E36-2C4B-90B5-C5C9FECF33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760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79464-1532-2549-A301-5F73CFBEE87A}" type="datetimeFigureOut">
              <a:rPr lang="en-US" smtClean="0"/>
              <a:t>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DA4C8-8E36-2C4B-90B5-C5C9FECF33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949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79464-1532-2549-A301-5F73CFBEE87A}" type="datetimeFigureOut">
              <a:rPr lang="en-US" smtClean="0"/>
              <a:t>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DA4C8-8E36-2C4B-90B5-C5C9FECF33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531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E79464-1532-2549-A301-5F73CFBEE87A}" type="datetimeFigureOut">
              <a:rPr lang="en-US" smtClean="0"/>
              <a:t>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DA4C8-8E36-2C4B-90B5-C5C9FECF33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23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3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4" Type="http://schemas.openxmlformats.org/officeDocument/2006/relationships/image" Target="../media/image10.jpg"/><Relationship Id="rId5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2258" y="2121606"/>
            <a:ext cx="6115602" cy="4736394"/>
          </a:xfrm>
        </p:spPr>
        <p:txBody>
          <a:bodyPr>
            <a:normAutofit fontScale="92500" lnSpcReduction="20000"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en-US" dirty="0" smtClean="0"/>
              <a:t>(x+2)+(x+8)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/>
              <a:t>(3x</a:t>
            </a:r>
            <a:r>
              <a:rPr lang="en-US" baseline="30000" dirty="0" smtClean="0"/>
              <a:t>2</a:t>
            </a:r>
            <a:r>
              <a:rPr lang="en-US" dirty="0" smtClean="0"/>
              <a:t>+4x-2) + (2x-3) 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/>
              <a:t>(8x-2)-(3x+1)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/>
              <a:t>(5x</a:t>
            </a:r>
            <a:r>
              <a:rPr lang="en-US" baseline="30000" dirty="0" smtClean="0"/>
              <a:t>2</a:t>
            </a:r>
            <a:r>
              <a:rPr lang="en-US" dirty="0" smtClean="0"/>
              <a:t>-2x+1)-(2x</a:t>
            </a:r>
            <a:r>
              <a:rPr lang="en-US" baseline="30000" dirty="0" smtClean="0"/>
              <a:t>2</a:t>
            </a:r>
            <a:r>
              <a:rPr lang="en-US" dirty="0" smtClean="0"/>
              <a:t>+4x+3)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/>
              <a:t>What is the perimeter of a rectangle with the dimensions      (x+2) and (4x+6)?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/>
              <a:t>3(4x-2)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/>
              <a:t>2x(6x+5)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/>
              <a:t>(x+3)(x-2)</a:t>
            </a:r>
          </a:p>
          <a:p>
            <a:endParaRPr lang="en-US" dirty="0"/>
          </a:p>
        </p:txBody>
      </p:sp>
      <p:pic>
        <p:nvPicPr>
          <p:cNvPr id="4" name="Picture 3" descr="logo-warm-u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0029" y="118951"/>
            <a:ext cx="6039156" cy="2011474"/>
          </a:xfrm>
          <a:prstGeom prst="rect">
            <a:avLst/>
          </a:prstGeom>
        </p:spPr>
      </p:pic>
      <p:pic>
        <p:nvPicPr>
          <p:cNvPr id="6" name="Picture 5" descr="brain-exercis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9687" y="2351649"/>
            <a:ext cx="3083849" cy="3715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482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60140" y="274638"/>
            <a:ext cx="8229600" cy="1143000"/>
          </a:xfrm>
        </p:spPr>
        <p:txBody>
          <a:bodyPr/>
          <a:lstStyle/>
          <a:p>
            <a:r>
              <a:rPr lang="en-US" dirty="0" smtClean="0"/>
              <a:t>Check </a:t>
            </a:r>
            <a:r>
              <a:rPr lang="en-US" dirty="0"/>
              <a:t>Y</a:t>
            </a:r>
            <a:r>
              <a:rPr lang="en-US" dirty="0" smtClean="0"/>
              <a:t>our Answers!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14832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2x+10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3x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+6x-5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5x-3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3x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-6x-2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10x+16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12x-6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12x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+10x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x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+x-6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pic>
        <p:nvPicPr>
          <p:cNvPr id="4" name="Picture 3" descr="time-for-answers-why-sharepoin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6888" y="80841"/>
            <a:ext cx="2205144" cy="1336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376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Backyard: What I Have</a:t>
            </a:r>
            <a:endParaRPr lang="en-US" dirty="0"/>
          </a:p>
        </p:txBody>
      </p:sp>
      <p:pic>
        <p:nvPicPr>
          <p:cNvPr id="4" name="Content Placeholder 3" descr="backyard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25" b="722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081082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 Want</a:t>
            </a:r>
            <a:endParaRPr lang="en-US" dirty="0"/>
          </a:p>
        </p:txBody>
      </p:sp>
      <p:pic>
        <p:nvPicPr>
          <p:cNvPr id="4" name="Content Placeholder 3" descr="backyard-landscaping-photos-with-pool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25" b="852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670414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I’ll Get There: </a:t>
            </a:r>
            <a:r>
              <a:rPr lang="en-US" dirty="0" err="1" smtClean="0"/>
              <a:t>Gotta</a:t>
            </a:r>
            <a:r>
              <a:rPr lang="en-US" dirty="0" smtClean="0"/>
              <a:t> Dig a Hole!</a:t>
            </a:r>
            <a:endParaRPr lang="en-US" dirty="0"/>
          </a:p>
        </p:txBody>
      </p:sp>
      <p:pic>
        <p:nvPicPr>
          <p:cNvPr id="4" name="Content Placeholder 3" descr="holeforpool!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78" b="8678"/>
          <a:stretch>
            <a:fillRect/>
          </a:stretch>
        </p:blipFill>
        <p:spPr>
          <a:xfrm>
            <a:off x="198463" y="1929431"/>
            <a:ext cx="4317673" cy="3526398"/>
          </a:xfrm>
        </p:spPr>
      </p:pic>
      <p:pic>
        <p:nvPicPr>
          <p:cNvPr id="5" name="Picture 4" descr="holeforpool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6077" y="1929431"/>
            <a:ext cx="4707923" cy="3526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7217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Pools Have Borders</a:t>
            </a:r>
            <a:endParaRPr lang="en-US" dirty="0"/>
          </a:p>
        </p:txBody>
      </p:sp>
      <p:pic>
        <p:nvPicPr>
          <p:cNvPr id="5" name="Picture 4" descr="grassypoolwithbord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22107"/>
            <a:ext cx="3251200" cy="2438400"/>
          </a:xfrm>
          <a:prstGeom prst="rect">
            <a:avLst/>
          </a:prstGeom>
        </p:spPr>
      </p:pic>
      <p:pic>
        <p:nvPicPr>
          <p:cNvPr id="6" name="Picture 5" descr="14-rectangular-pool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8098" y="1244600"/>
            <a:ext cx="4453901" cy="2553570"/>
          </a:xfrm>
          <a:prstGeom prst="rect">
            <a:avLst/>
          </a:prstGeom>
        </p:spPr>
      </p:pic>
      <p:pic>
        <p:nvPicPr>
          <p:cNvPr id="7" name="Picture 6" descr="pooltech-midwest-rectangle-dark-brick-1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660507"/>
            <a:ext cx="3734045" cy="2467137"/>
          </a:xfrm>
          <a:prstGeom prst="rect">
            <a:avLst/>
          </a:prstGeom>
        </p:spPr>
      </p:pic>
      <p:pic>
        <p:nvPicPr>
          <p:cNvPr id="8" name="Picture 7" descr="longpoolborder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9120" y="3660507"/>
            <a:ext cx="4167680" cy="2771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8595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Work Expectations!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435281" cy="4525963"/>
          </a:xfrm>
        </p:spPr>
        <p:txBody>
          <a:bodyPr/>
          <a:lstStyle/>
          <a:p>
            <a:r>
              <a:rPr lang="en-US" dirty="0" smtClean="0"/>
              <a:t>Write Down Each Idea</a:t>
            </a:r>
          </a:p>
          <a:p>
            <a:r>
              <a:rPr lang="en-US" dirty="0" smtClean="0"/>
              <a:t>Verify Ideas</a:t>
            </a:r>
          </a:p>
          <a:p>
            <a:r>
              <a:rPr lang="en-US" dirty="0" smtClean="0"/>
              <a:t>Write Reasoning</a:t>
            </a:r>
          </a:p>
          <a:p>
            <a:r>
              <a:rPr lang="en-US" dirty="0" smtClean="0"/>
              <a:t>Each Person Should Contribute</a:t>
            </a:r>
          </a:p>
          <a:p>
            <a:r>
              <a:rPr lang="en-US" dirty="0" smtClean="0"/>
              <a:t>Every Idea is a Good One!</a:t>
            </a:r>
            <a:endParaRPr lang="en-US" dirty="0"/>
          </a:p>
        </p:txBody>
      </p:sp>
      <p:pic>
        <p:nvPicPr>
          <p:cNvPr id="4" name="Picture 3" descr="groupworkmeme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2480" y="1600200"/>
            <a:ext cx="4161343" cy="4161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8138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7610689" cy="1143000"/>
          </a:xfrm>
        </p:spPr>
        <p:txBody>
          <a:bodyPr/>
          <a:lstStyle/>
          <a:p>
            <a:r>
              <a:rPr lang="en-US" dirty="0" smtClean="0"/>
              <a:t>Exit Ticket</a:t>
            </a:r>
            <a:r>
              <a:rPr lang="en-US" dirty="0" smtClean="0">
                <a:sym typeface="Wingdings"/>
              </a:rPr>
              <a:t>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down at least one question you still have about multiplying polynomials</a:t>
            </a:r>
          </a:p>
          <a:p>
            <a:r>
              <a:rPr lang="en-US" dirty="0" smtClean="0"/>
              <a:t>Multiply (2x+6)(x+4)</a:t>
            </a:r>
            <a:endParaRPr lang="en-US" dirty="0"/>
          </a:p>
        </p:txBody>
      </p:sp>
      <p:pic>
        <p:nvPicPr>
          <p:cNvPr id="5" name="Picture 4" descr="exitstrategy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823" y="3884207"/>
            <a:ext cx="7123066" cy="2423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174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23039</TotalTime>
  <Words>454</Words>
  <Application>Microsoft Macintosh PowerPoint</Application>
  <PresentationFormat>On-screen Show (4:3)</PresentationFormat>
  <Paragraphs>42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Check Your Answers!</vt:lpstr>
      <vt:lpstr>My Backyard: What I Have</vt:lpstr>
      <vt:lpstr>What I Want</vt:lpstr>
      <vt:lpstr>How I’ll Get There: Gotta Dig a Hole!</vt:lpstr>
      <vt:lpstr>Pools Have Borders</vt:lpstr>
      <vt:lpstr>Group Work Expectations!</vt:lpstr>
      <vt:lpstr>Exit Ticket</vt:lpstr>
    </vt:vector>
  </TitlesOfParts>
  <Company>NC State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Margaret Leak</dc:creator>
  <cp:lastModifiedBy>Margaret Leak</cp:lastModifiedBy>
  <cp:revision>10</cp:revision>
  <dcterms:created xsi:type="dcterms:W3CDTF">2016-01-27T19:05:46Z</dcterms:created>
  <dcterms:modified xsi:type="dcterms:W3CDTF">2016-02-12T19:04:53Z</dcterms:modified>
</cp:coreProperties>
</file>